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0E069F-E7C0-4B9F-BC81-929C9618D93D}" type="datetimeFigureOut">
              <a:rPr lang="en-US" smtClean="0"/>
              <a:pPr/>
              <a:t>12/21/2009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9550D2-3BD6-4219-9053-345D2F5E46E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9550D2-3BD6-4219-9053-345D2F5E46E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4C286-1A64-4C5D-8CE6-381902EFD3FB}" type="datetimeFigureOut">
              <a:rPr lang="en-US" smtClean="0"/>
              <a:pPr/>
              <a:t>12/21/2009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96D7C-1890-444C-B17F-86E887CE2C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4C286-1A64-4C5D-8CE6-381902EFD3FB}" type="datetimeFigureOut">
              <a:rPr lang="en-US" smtClean="0"/>
              <a:pPr/>
              <a:t>12/21/2009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96D7C-1890-444C-B17F-86E887CE2C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4C286-1A64-4C5D-8CE6-381902EFD3FB}" type="datetimeFigureOut">
              <a:rPr lang="en-US" smtClean="0"/>
              <a:pPr/>
              <a:t>12/21/2009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96D7C-1890-444C-B17F-86E887CE2C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4C286-1A64-4C5D-8CE6-381902EFD3FB}" type="datetimeFigureOut">
              <a:rPr lang="en-US" smtClean="0"/>
              <a:pPr/>
              <a:t>12/21/2009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96D7C-1890-444C-B17F-86E887CE2C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4C286-1A64-4C5D-8CE6-381902EFD3FB}" type="datetimeFigureOut">
              <a:rPr lang="en-US" smtClean="0"/>
              <a:pPr/>
              <a:t>12/21/2009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96D7C-1890-444C-B17F-86E887CE2C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4C286-1A64-4C5D-8CE6-381902EFD3FB}" type="datetimeFigureOut">
              <a:rPr lang="en-US" smtClean="0"/>
              <a:pPr/>
              <a:t>12/21/2009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96D7C-1890-444C-B17F-86E887CE2C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4C286-1A64-4C5D-8CE6-381902EFD3FB}" type="datetimeFigureOut">
              <a:rPr lang="en-US" smtClean="0"/>
              <a:pPr/>
              <a:t>12/21/2009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96D7C-1890-444C-B17F-86E887CE2C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4C286-1A64-4C5D-8CE6-381902EFD3FB}" type="datetimeFigureOut">
              <a:rPr lang="en-US" smtClean="0"/>
              <a:pPr/>
              <a:t>12/21/2009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96D7C-1890-444C-B17F-86E887CE2C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4C286-1A64-4C5D-8CE6-381902EFD3FB}" type="datetimeFigureOut">
              <a:rPr lang="en-US" smtClean="0"/>
              <a:pPr/>
              <a:t>12/21/2009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96D7C-1890-444C-B17F-86E887CE2C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4C286-1A64-4C5D-8CE6-381902EFD3FB}" type="datetimeFigureOut">
              <a:rPr lang="en-US" smtClean="0"/>
              <a:pPr/>
              <a:t>12/21/2009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96D7C-1890-444C-B17F-86E887CE2C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4C286-1A64-4C5D-8CE6-381902EFD3FB}" type="datetimeFigureOut">
              <a:rPr lang="en-US" smtClean="0"/>
              <a:pPr/>
              <a:t>12/21/2009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96D7C-1890-444C-B17F-86E887CE2C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C4C286-1A64-4C5D-8CE6-381902EFD3FB}" type="datetimeFigureOut">
              <a:rPr lang="en-US" smtClean="0"/>
              <a:pPr/>
              <a:t>12/21/2009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696D7C-1890-444C-B17F-86E887CE2C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1.gif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wmf"/><Relationship Id="rId9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C:\Users\rcoenen\AppData\Local\Microsoft\Windows\Temporary Internet Files\Content.IE5\5GSPHRQX\MMj03097160000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5303" y="152400"/>
            <a:ext cx="9299303" cy="6553200"/>
          </a:xfrm>
          <a:prstGeom prst="rect">
            <a:avLst/>
          </a:prstGeom>
          <a:noFill/>
        </p:spPr>
      </p:pic>
      <p:pic>
        <p:nvPicPr>
          <p:cNvPr id="1029" name="Picture 5" descr="C:\Users\rcoenen\AppData\Local\Microsoft\Windows\Temporary Internet Files\Content.IE5\5GSPHRQX\MCj0331135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53400" y="5181600"/>
            <a:ext cx="990600" cy="1474866"/>
          </a:xfrm>
          <a:prstGeom prst="rect">
            <a:avLst/>
          </a:prstGeom>
          <a:noFill/>
        </p:spPr>
      </p:pic>
      <p:pic>
        <p:nvPicPr>
          <p:cNvPr id="1034" name="Picture 10" descr="C:\Users\rcoenen\AppData\Local\Microsoft\Windows\Temporary Internet Files\Content.IE5\EOIJGO8R\MMj02838810000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81200" y="4267200"/>
            <a:ext cx="1277922" cy="1147763"/>
          </a:xfrm>
          <a:prstGeom prst="rect">
            <a:avLst/>
          </a:prstGeom>
          <a:noFill/>
        </p:spPr>
      </p:pic>
      <p:pic>
        <p:nvPicPr>
          <p:cNvPr id="1037" name="Picture 13" descr="C:\Users\rcoenen\AppData\Local\Microsoft\Windows\Temporary Internet Files\Content.IE5\356DZJ3U\MMj02889290000[1]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914400"/>
            <a:ext cx="1066800" cy="1589314"/>
          </a:xfrm>
          <a:prstGeom prst="rect">
            <a:avLst/>
          </a:prstGeom>
          <a:noFill/>
        </p:spPr>
      </p:pic>
      <p:pic>
        <p:nvPicPr>
          <p:cNvPr id="1038" name="Picture 14" descr="C:\Users\rcoenen\AppData\Local\Microsoft\Windows\Temporary Internet Files\Content.IE5\356DZJ3U\MMj02837280000[1]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9800" y="2362200"/>
            <a:ext cx="666750" cy="581025"/>
          </a:xfrm>
          <a:prstGeom prst="rect">
            <a:avLst/>
          </a:prstGeom>
          <a:noFill/>
        </p:spPr>
      </p:pic>
      <p:pic>
        <p:nvPicPr>
          <p:cNvPr id="17" name="Picture 14" descr="C:\Users\rcoenen\AppData\Local\Microsoft\Windows\Temporary Internet Files\Content.IE5\356DZJ3U\MMj02837280000[1]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10200" y="3200400"/>
            <a:ext cx="666750" cy="581025"/>
          </a:xfrm>
          <a:prstGeom prst="rect">
            <a:avLst/>
          </a:prstGeom>
          <a:noFill/>
        </p:spPr>
      </p:pic>
      <p:pic>
        <p:nvPicPr>
          <p:cNvPr id="18" name="Picture 14" descr="C:\Users\rcoenen\AppData\Local\Microsoft\Windows\Temporary Internet Files\Content.IE5\356DZJ3U\MMj02837280000[1]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1800" y="3200400"/>
            <a:ext cx="666750" cy="581025"/>
          </a:xfrm>
          <a:prstGeom prst="rect">
            <a:avLst/>
          </a:prstGeom>
          <a:noFill/>
        </p:spPr>
      </p:pic>
      <p:pic>
        <p:nvPicPr>
          <p:cNvPr id="19" name="Picture 14" descr="C:\Users\rcoenen\AppData\Local\Microsoft\Windows\Temporary Internet Files\Content.IE5\356DZJ3U\MMj02837280000[1]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0" y="3505200"/>
            <a:ext cx="666750" cy="581025"/>
          </a:xfrm>
          <a:prstGeom prst="rect">
            <a:avLst/>
          </a:prstGeom>
          <a:noFill/>
        </p:spPr>
      </p:pic>
      <p:pic>
        <p:nvPicPr>
          <p:cNvPr id="20" name="Picture 14" descr="C:\Users\rcoenen\AppData\Local\Microsoft\Windows\Temporary Internet Files\Content.IE5\356DZJ3U\MMj02837280000[1]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76800" y="4191000"/>
            <a:ext cx="666750" cy="581025"/>
          </a:xfrm>
          <a:prstGeom prst="rect">
            <a:avLst/>
          </a:prstGeom>
          <a:noFill/>
        </p:spPr>
      </p:pic>
      <p:pic>
        <p:nvPicPr>
          <p:cNvPr id="21" name="Picture 14" descr="C:\Users\rcoenen\AppData\Local\Microsoft\Windows\Temporary Internet Files\Content.IE5\356DZJ3U\MMj02837280000[1]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2800" y="4114800"/>
            <a:ext cx="666750" cy="581025"/>
          </a:xfrm>
          <a:prstGeom prst="rect">
            <a:avLst/>
          </a:prstGeom>
          <a:noFill/>
        </p:spPr>
      </p:pic>
      <p:pic>
        <p:nvPicPr>
          <p:cNvPr id="22" name="Picture 14" descr="C:\Users\rcoenen\AppData\Local\Microsoft\Windows\Temporary Internet Files\Content.IE5\356DZJ3U\MMj02837280000[1]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38800" y="3962400"/>
            <a:ext cx="666750" cy="581025"/>
          </a:xfrm>
          <a:prstGeom prst="rect">
            <a:avLst/>
          </a:prstGeom>
          <a:noFill/>
        </p:spPr>
      </p:pic>
      <p:pic>
        <p:nvPicPr>
          <p:cNvPr id="23" name="Picture 14" descr="C:\Users\rcoenen\AppData\Local\Microsoft\Windows\Temporary Internet Files\Content.IE5\356DZJ3U\MMj02837280000[1]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77000" y="4114800"/>
            <a:ext cx="666750" cy="581025"/>
          </a:xfrm>
          <a:prstGeom prst="rect">
            <a:avLst/>
          </a:prstGeom>
          <a:noFill/>
        </p:spPr>
      </p:pic>
      <p:pic>
        <p:nvPicPr>
          <p:cNvPr id="24" name="Picture 14" descr="C:\Users\rcoenen\AppData\Local\Microsoft\Windows\Temporary Internet Files\Content.IE5\356DZJ3U\MMj02837280000[1]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57800" y="4876800"/>
            <a:ext cx="666750" cy="581025"/>
          </a:xfrm>
          <a:prstGeom prst="rect">
            <a:avLst/>
          </a:prstGeom>
          <a:noFill/>
        </p:spPr>
      </p:pic>
      <p:pic>
        <p:nvPicPr>
          <p:cNvPr id="25" name="Picture 14" descr="C:\Users\rcoenen\AppData\Local\Microsoft\Windows\Temporary Internet Files\Content.IE5\356DZJ3U\MMj02837280000[1]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8000" y="4876800"/>
            <a:ext cx="666750" cy="581025"/>
          </a:xfrm>
          <a:prstGeom prst="rect">
            <a:avLst/>
          </a:prstGeom>
          <a:noFill/>
        </p:spPr>
      </p:pic>
      <p:pic>
        <p:nvPicPr>
          <p:cNvPr id="26" name="Picture 14" descr="C:\Users\rcoenen\AppData\Local\Microsoft\Windows\Temporary Internet Files\Content.IE5\356DZJ3U\MMj02837280000[1]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43600" y="4724400"/>
            <a:ext cx="666750" cy="581025"/>
          </a:xfrm>
          <a:prstGeom prst="rect">
            <a:avLst/>
          </a:prstGeom>
          <a:noFill/>
        </p:spPr>
      </p:pic>
      <p:pic>
        <p:nvPicPr>
          <p:cNvPr id="1039" name="Picture 15" descr="C:\Users\rcoenen\AppData\Local\Microsoft\Windows\Temporary Internet Files\Content.IE5\5GSPHRQX\MMj03547040000[1]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3400" y="4572000"/>
            <a:ext cx="762000" cy="733425"/>
          </a:xfrm>
          <a:prstGeom prst="rect">
            <a:avLst/>
          </a:prstGeom>
          <a:noFill/>
        </p:spPr>
      </p:pic>
      <p:pic>
        <p:nvPicPr>
          <p:cNvPr id="28" name="Picture 15" descr="C:\Users\rcoenen\AppData\Local\Microsoft\Windows\Temporary Internet Files\Content.IE5\5GSPHRQX\MMj03547040000[1]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43800" y="2590800"/>
            <a:ext cx="762000" cy="733425"/>
          </a:xfrm>
          <a:prstGeom prst="rect">
            <a:avLst/>
          </a:prstGeom>
          <a:noFill/>
        </p:spPr>
      </p:pic>
      <p:pic>
        <p:nvPicPr>
          <p:cNvPr id="29" name="Picture 15" descr="C:\Users\rcoenen\AppData\Local\Microsoft\Windows\Temporary Internet Files\Content.IE5\5GSPHRQX\MMj03547040000[1]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67600" y="4419600"/>
            <a:ext cx="762000" cy="733425"/>
          </a:xfrm>
          <a:prstGeom prst="rect">
            <a:avLst/>
          </a:prstGeom>
          <a:noFill/>
        </p:spPr>
      </p:pic>
      <p:pic>
        <p:nvPicPr>
          <p:cNvPr id="1043" name="Picture 19" descr="C:\Users\rcoenen\AppData\Local\Microsoft\Windows\Temporary Internet Files\Content.IE5\EOIJGO8R\MMj03365290000[1]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057400" y="228600"/>
            <a:ext cx="2628900" cy="19278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30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500"/>
                            </p:stCondLst>
                            <p:childTnLst>
                              <p:par>
                                <p:cTn id="1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</Words>
  <Application>Microsoft Office PowerPoint</Application>
  <PresentationFormat>On-screen Show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Randi Coenen</dc:creator>
  <cp:lastModifiedBy>Randi Coenen</cp:lastModifiedBy>
  <cp:revision>7</cp:revision>
  <dcterms:created xsi:type="dcterms:W3CDTF">2009-12-21T18:05:13Z</dcterms:created>
  <dcterms:modified xsi:type="dcterms:W3CDTF">2009-12-21T19:10:05Z</dcterms:modified>
</cp:coreProperties>
</file>